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57" r:id="rId6"/>
    <p:sldId id="259" r:id="rId7"/>
    <p:sldId id="307" r:id="rId8"/>
    <p:sldId id="308" r:id="rId9"/>
    <p:sldId id="309" r:id="rId10"/>
    <p:sldId id="261" r:id="rId11"/>
    <p:sldId id="263" r:id="rId12"/>
    <p:sldId id="310" r:id="rId13"/>
    <p:sldId id="311" r:id="rId14"/>
    <p:sldId id="312" r:id="rId15"/>
    <p:sldId id="313" r:id="rId16"/>
    <p:sldId id="314" r:id="rId17"/>
    <p:sldId id="315" r:id="rId18"/>
    <p:sldId id="268" r:id="rId19"/>
  </p:sldIdLst>
  <p:sldSz cx="9144000" cy="5143500" type="screen16x9"/>
  <p:notesSz cx="17348200" cy="9753600"/>
  <p:embeddedFontLst>
    <p:embeddedFont>
      <p:font typeface="Barlow Semi Condensed Light" panose="00000406000000000000" pitchFamily="2" charset="0"/>
      <p:regular r:id="rId21"/>
      <p:bold r:id="rId22"/>
      <p:italic r:id="rId23"/>
      <p:boldItalic r:id="rId24"/>
    </p:embeddedFont>
    <p:embeddedFont>
      <p:font typeface="BenchNine" panose="020B0604020202020204" charset="0"/>
      <p:regular r:id="rId25"/>
      <p:bold r:id="rId26"/>
    </p:embeddedFont>
    <p:embeddedFont>
      <p:font typeface="Joti One" panose="020B0604020202020204" charset="0"/>
      <p:regular r:id="rId27"/>
    </p:embeddedFont>
    <p:embeddedFont>
      <p:font typeface="Roboto Slab Light" pitchFamily="2" charset="0"/>
      <p:regular r:id="rId28"/>
    </p:embeddedFont>
    <p:embeddedFont>
      <p:font typeface="Sue Ellen Francisco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3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8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5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0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CUSTOM_6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2675" y="1079600"/>
            <a:ext cx="7718700" cy="3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en/attention-warning-exclamation-mark-148478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04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0" y="3028763"/>
            <a:ext cx="91440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ue Ellen Francisco" panose="020B0604020202020204" charset="0"/>
              </a:rPr>
              <a:t>Créez une landing page avec Javascript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bandicam 2022-12-18 00-25-09-340">
            <a:hlinkClick r:id="" action="ppaction://media"/>
            <a:extLst>
              <a:ext uri="{FF2B5EF4-FFF2-40B4-BE49-F238E27FC236}">
                <a16:creationId xmlns:a16="http://schemas.microsoft.com/office/drawing/2014/main" id="{7DCD703E-7574-D5ED-8672-AC71F9B35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8288" y="1177752"/>
            <a:ext cx="6256604" cy="3456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2;p30">
            <a:extLst>
              <a:ext uri="{FF2B5EF4-FFF2-40B4-BE49-F238E27FC236}">
                <a16:creationId xmlns:a16="http://schemas.microsoft.com/office/drawing/2014/main" id="{F1BA42B1-BF0A-3661-E927-991CBFA2A8B6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Ajout d’un fichier J.S pour le formulaire et d’une div pour la confirmation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2D928C-B7CA-0A38-3D39-EF67B32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949"/>
            <a:ext cx="9144000" cy="3627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81319-47B3-3AF3-E692-DD1D3E98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" y="454875"/>
            <a:ext cx="7725600" cy="3841790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Variable pour les validations (négatif à la base) et ciblage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54480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C4BEF1-3504-5A9A-BB7B-65AF1F6A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077"/>
            <a:ext cx="7747877" cy="3752878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4176000" y="36599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sur l’élément, conditions pour la validation, ajout d’un message en cas d’erreur </a:t>
            </a:r>
          </a:p>
        </p:txBody>
      </p:sp>
    </p:spTree>
    <p:extLst>
      <p:ext uri="{BB962C8B-B14F-4D97-AF65-F5344CB8AC3E}">
        <p14:creationId xmlns:p14="http://schemas.microsoft.com/office/powerpoint/2010/main" val="9132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6EEDE8-F10A-2801-7FB3-B5782C75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" y="640706"/>
            <a:ext cx="7401958" cy="3162741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3715200" y="31055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des l’élément, Validation en cas d’une </a:t>
            </a:r>
            <a:r>
              <a:rPr lang="fr-FR" sz="3200" dirty="0" err="1">
                <a:solidFill>
                  <a:srgbClr val="FFFF00"/>
                </a:solidFill>
              </a:rPr>
              <a:t>séléction</a:t>
            </a:r>
            <a:endParaRPr lang="fr-F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34BC5F-DE71-C00F-B8DA-B55287B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22" y="0"/>
            <a:ext cx="6066377" cy="5143500"/>
          </a:xfrm>
          <a:prstGeom prst="rect">
            <a:avLst/>
          </a:prstGeom>
        </p:spPr>
      </p:pic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E8254CE7-8086-0184-C692-466E366AF9EC}"/>
              </a:ext>
            </a:extLst>
          </p:cNvPr>
          <p:cNvSpPr txBox="1">
            <a:spLocks/>
          </p:cNvSpPr>
          <p:nvPr/>
        </p:nvSpPr>
        <p:spPr>
          <a:xfrm>
            <a:off x="4082400" y="7203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La validation est mise dans un tableau qui est vérifié par </a:t>
            </a:r>
            <a:r>
              <a:rPr lang="fr-FR" sz="3200" dirty="0" err="1">
                <a:solidFill>
                  <a:srgbClr val="FFFF00"/>
                </a:solidFill>
              </a:rPr>
              <a:t>some</a:t>
            </a:r>
            <a:r>
              <a:rPr lang="fr-FR" sz="3200" dirty="0">
                <a:solidFill>
                  <a:srgbClr val="FFFF00"/>
                </a:solidFill>
              </a:rPr>
              <a:t>() et </a:t>
            </a:r>
            <a:r>
              <a:rPr lang="fr-FR" sz="3200" dirty="0" err="1">
                <a:solidFill>
                  <a:srgbClr val="FFFF00"/>
                </a:solidFill>
              </a:rPr>
              <a:t>every</a:t>
            </a:r>
            <a:r>
              <a:rPr lang="fr-FR" sz="32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7" name="Google Shape;472;p30">
            <a:extLst>
              <a:ext uri="{FF2B5EF4-FFF2-40B4-BE49-F238E27FC236}">
                <a16:creationId xmlns:a16="http://schemas.microsoft.com/office/drawing/2014/main" id="{DC299FDD-0CFF-AFEC-822C-65AAAF0E578B}"/>
              </a:ext>
            </a:extLst>
          </p:cNvPr>
          <p:cNvSpPr txBox="1">
            <a:spLocks/>
          </p:cNvSpPr>
          <p:nvPr/>
        </p:nvSpPr>
        <p:spPr>
          <a:xfrm>
            <a:off x="4374213" y="33927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Si tout est valide on affiche un message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64922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bandicam 2022-12-18 01-05-33-223">
            <a:hlinkClick r:id="" action="ppaction://media"/>
            <a:extLst>
              <a:ext uri="{FF2B5EF4-FFF2-40B4-BE49-F238E27FC236}">
                <a16:creationId xmlns:a16="http://schemas.microsoft.com/office/drawing/2014/main" id="{7109DA2F-FD1B-EA54-F077-36F1114E9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11" y="649011"/>
            <a:ext cx="4842328" cy="4004375"/>
          </a:xfrm>
          <a:prstGeom prst="rect">
            <a:avLst/>
          </a:prstGeom>
        </p:spPr>
      </p:pic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LE RESULTAT !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Finalisation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5518B820-E828-1C0A-3BDC-6EF5567D71A1}"/>
              </a:ext>
            </a:extLst>
          </p:cNvPr>
          <p:cNvSpPr txBox="1">
            <a:spLocks/>
          </p:cNvSpPr>
          <p:nvPr/>
        </p:nvSpPr>
        <p:spPr>
          <a:xfrm>
            <a:off x="5063761" y="2456917"/>
            <a:ext cx="3877872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2400" b="0" i="0" dirty="0">
                <a:solidFill>
                  <a:srgbClr val="FFFF00"/>
                </a:solidFill>
                <a:effectLst/>
                <a:latin typeface="Sue Ellen Francisco" panose="020B0604020202020204" charset="0"/>
              </a:rPr>
              <a:t> Lier les labels aux entrées dans le HTML en utilisant les attributs "for" et "id" dans le code existant.</a:t>
            </a:r>
            <a:endParaRPr lang="fr-FR" sz="3200" dirty="0">
              <a:solidFill>
                <a:srgbClr val="FFFF00"/>
              </a:solidFill>
              <a:latin typeface="Sue Ellen Francisco" panose="020B0604020202020204" charset="0"/>
            </a:endParaRPr>
          </a:p>
        </p:txBody>
      </p:sp>
      <p:pic>
        <p:nvPicPr>
          <p:cNvPr id="3" name="bandicam 2022-12-19 03-34-53-857">
            <a:hlinkClick r:id="" action="ppaction://media"/>
            <a:extLst>
              <a:ext uri="{FF2B5EF4-FFF2-40B4-BE49-F238E27FC236}">
                <a16:creationId xmlns:a16="http://schemas.microsoft.com/office/drawing/2014/main" id="{D4222884-77D8-BB09-D371-374B30FDC7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5" y="232231"/>
            <a:ext cx="4000568" cy="4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 </a:t>
            </a:r>
            <a:r>
              <a:rPr lang="en" sz="18000" dirty="0">
                <a:solidFill>
                  <a:schemeClr val="accent3"/>
                </a:solidFill>
              </a:rPr>
              <a:t>Merci</a:t>
            </a:r>
            <a:endParaRPr sz="180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4989805" y="-19098"/>
            <a:ext cx="1077480" cy="3792801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6571830" y="-1392498"/>
            <a:ext cx="1077480" cy="3792801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0" y="1997713"/>
            <a:ext cx="9144000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INSTRUCTIONS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1372941" y="57148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-466146" y="1346148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TESTER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1372941" y="15209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LA CONFIRMATION D’ENVOIE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-466146" y="61003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879941" y="1424169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MESSAGES DE VALIDATION OU D’ERREUR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848168" y="39626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654455" y="436037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271298" y="638737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468094" y="271023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452751" y="3738135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IMPLEMENTER LES ENTREES DU FORMULAIRE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525;p31">
            <a:extLst>
              <a:ext uri="{FF2B5EF4-FFF2-40B4-BE49-F238E27FC236}">
                <a16:creationId xmlns:a16="http://schemas.microsoft.com/office/drawing/2014/main" id="{15E37842-F650-F741-BA36-C06B8691B564}"/>
              </a:ext>
            </a:extLst>
          </p:cNvPr>
          <p:cNvGrpSpPr/>
          <p:nvPr/>
        </p:nvGrpSpPr>
        <p:grpSpPr>
          <a:xfrm>
            <a:off x="7751042" y="3803420"/>
            <a:ext cx="125147" cy="109194"/>
            <a:chOff x="1129997" y="1785758"/>
            <a:chExt cx="560442" cy="489002"/>
          </a:xfrm>
        </p:grpSpPr>
        <p:sp>
          <p:nvSpPr>
            <p:cNvPr id="11" name="Google Shape;526;p31">
              <a:extLst>
                <a:ext uri="{FF2B5EF4-FFF2-40B4-BE49-F238E27FC236}">
                  <a16:creationId xmlns:a16="http://schemas.microsoft.com/office/drawing/2014/main" id="{FA3A90DC-7BAD-981A-0E80-B3261EB4168F}"/>
                </a:ext>
              </a:extLst>
            </p:cNvPr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31">
              <a:extLst>
                <a:ext uri="{FF2B5EF4-FFF2-40B4-BE49-F238E27FC236}">
                  <a16:creationId xmlns:a16="http://schemas.microsoft.com/office/drawing/2014/main" id="{5C4D61F7-20C3-1EAD-0213-F5F04F5FA6E7}"/>
                </a:ext>
              </a:extLst>
            </p:cNvPr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35;p31">
            <a:extLst>
              <a:ext uri="{FF2B5EF4-FFF2-40B4-BE49-F238E27FC236}">
                <a16:creationId xmlns:a16="http://schemas.microsoft.com/office/drawing/2014/main" id="{F558CEC3-1D51-0563-6B09-82496058B4A8}"/>
              </a:ext>
            </a:extLst>
          </p:cNvPr>
          <p:cNvSpPr txBox="1">
            <a:spLocks/>
          </p:cNvSpPr>
          <p:nvPr/>
        </p:nvSpPr>
        <p:spPr>
          <a:xfrm>
            <a:off x="4156855" y="2957942"/>
            <a:ext cx="2512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Sue Ellen Francisco"/>
              <a:buNone/>
              <a:defRPr sz="58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36;p31">
            <a:extLst>
              <a:ext uri="{FF2B5EF4-FFF2-40B4-BE49-F238E27FC236}">
                <a16:creationId xmlns:a16="http://schemas.microsoft.com/office/drawing/2014/main" id="{214C8A16-A738-42F9-FB1A-080640DBE205}"/>
              </a:ext>
            </a:extLst>
          </p:cNvPr>
          <p:cNvSpPr txBox="1">
            <a:spLocks/>
          </p:cNvSpPr>
          <p:nvPr/>
        </p:nvSpPr>
        <p:spPr>
          <a:xfrm>
            <a:off x="4258491" y="362253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FERMER LE MODAL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1173B63-ECCF-BB6F-EA17-822981143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056292">
            <a:off x="6908853" y="1417688"/>
            <a:ext cx="1788379" cy="1486874"/>
          </a:xfrm>
          <a:prstGeom prst="rect">
            <a:avLst/>
          </a:prstGeom>
        </p:spPr>
      </p:pic>
      <p:sp>
        <p:nvSpPr>
          <p:cNvPr id="17" name="Google Shape;536;p31">
            <a:extLst>
              <a:ext uri="{FF2B5EF4-FFF2-40B4-BE49-F238E27FC236}">
                <a16:creationId xmlns:a16="http://schemas.microsoft.com/office/drawing/2014/main" id="{08190D0F-5B17-11DF-A582-79B8BD941A6B}"/>
              </a:ext>
            </a:extLst>
          </p:cNvPr>
          <p:cNvSpPr txBox="1">
            <a:spLocks/>
          </p:cNvSpPr>
          <p:nvPr/>
        </p:nvSpPr>
        <p:spPr>
          <a:xfrm rot="21287983">
            <a:off x="6880044" y="3042555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SANS RESPECTER L’ORDRE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ubTitle" idx="1"/>
          </p:nvPr>
        </p:nvSpPr>
        <p:spPr>
          <a:xfrm>
            <a:off x="4464412" y="1186282"/>
            <a:ext cx="3567800" cy="1230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  <a:endParaRPr dirty="0"/>
          </a:p>
        </p:txBody>
      </p:sp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TESTS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B7EF3-0C2B-CB63-872A-F86D0EE3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3" y="1394529"/>
            <a:ext cx="3433928" cy="35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76C3C1-81B6-CB1D-BFE6-B9FC11E3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50" y="3341980"/>
            <a:ext cx="4350114" cy="1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2-12-17 23-43-12-269">
            <a:hlinkClick r:id="" action="ppaction://media"/>
            <a:extLst>
              <a:ext uri="{FF2B5EF4-FFF2-40B4-BE49-F238E27FC236}">
                <a16:creationId xmlns:a16="http://schemas.microsoft.com/office/drawing/2014/main" id="{E97A8B3E-8120-8059-9E60-70E69D32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65" y="87368"/>
            <a:ext cx="8057213" cy="4451050"/>
          </a:xfrm>
          <a:prstGeom prst="rect">
            <a:avLst/>
          </a:prstGeom>
        </p:spPr>
      </p:pic>
      <p:sp>
        <p:nvSpPr>
          <p:cNvPr id="9" name="Google Shape;617;p33">
            <a:extLst>
              <a:ext uri="{FF2B5EF4-FFF2-40B4-BE49-F238E27FC236}">
                <a16:creationId xmlns:a16="http://schemas.microsoft.com/office/drawing/2014/main" id="{0BB43AED-ED42-C72B-19EB-F9B67F11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802" y="1411134"/>
            <a:ext cx="3567800" cy="1751792"/>
          </a:xfrm>
          <a:prstGeom prst="rect">
            <a:avLst/>
          </a:prstGeom>
          <a:solidFill>
            <a:schemeClr val="dk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La div en trop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8D59A29-1C4A-CA50-958A-6F9099C5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" y="896750"/>
            <a:ext cx="8790156" cy="3214559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D6A4793-9732-2C3F-55C2-496ED569CD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Suppression de la div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Le formulaire est validé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B30D14-6C18-29A1-47E1-D562FFB3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1" y="1094000"/>
            <a:ext cx="4208124" cy="35920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9A81F2-1773-BCC5-3548-BF509E7C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5" y="1234790"/>
            <a:ext cx="5162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DD5B5B56-E609-F550-7685-0A41F6C531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retrait de l’attribut</a:t>
            </a:r>
          </a:p>
        </p:txBody>
      </p:sp>
    </p:spTree>
    <p:extLst>
      <p:ext uri="{BB962C8B-B14F-4D97-AF65-F5344CB8AC3E}">
        <p14:creationId xmlns:p14="http://schemas.microsoft.com/office/powerpoint/2010/main" val="186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8CA7B3-A7DB-873D-DD04-6E8C9853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70"/>
            <a:ext cx="4671703" cy="4802930"/>
          </a:xfrm>
          <a:prstGeom prst="rect">
            <a:avLst/>
          </a:prstGeom>
        </p:spPr>
      </p:pic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CSS</a:t>
            </a:r>
            <a:br>
              <a:rPr lang="en" dirty="0"/>
            </a:br>
            <a:r>
              <a:rPr lang="en" dirty="0"/>
              <a:t>Le responsive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2085756" y="2974592"/>
            <a:ext cx="706036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dans le CSS</a:t>
            </a:r>
          </a:p>
        </p:txBody>
      </p:sp>
    </p:spTree>
    <p:extLst>
      <p:ext uri="{BB962C8B-B14F-4D97-AF65-F5344CB8AC3E}">
        <p14:creationId xmlns:p14="http://schemas.microsoft.com/office/powerpoint/2010/main" val="116475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J.S</a:t>
            </a:r>
            <a:br>
              <a:rPr lang="en" dirty="0"/>
            </a:br>
            <a:r>
              <a:rPr lang="en" dirty="0"/>
              <a:t>La fermeture de la fenetre 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J.S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4948D-AE3A-D86D-65F1-4D0CDECF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2" y="993227"/>
            <a:ext cx="7327593" cy="3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4140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303</Words>
  <Application>Microsoft Office PowerPoint</Application>
  <PresentationFormat>Affichage à l'écran (16:9)</PresentationFormat>
  <Paragraphs>50</Paragraphs>
  <Slides>18</Slides>
  <Notes>18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BenchNine</vt:lpstr>
      <vt:lpstr>Roboto Slab Light</vt:lpstr>
      <vt:lpstr>Sue Ellen Francisco</vt:lpstr>
      <vt:lpstr>Arial</vt:lpstr>
      <vt:lpstr>Joti One</vt:lpstr>
      <vt:lpstr>Barlow Semi Condensed Light</vt:lpstr>
      <vt:lpstr>Chalkboard Background by Slidesgo</vt:lpstr>
      <vt:lpstr>Projet 04</vt:lpstr>
      <vt:lpstr>LES INSTRUCTIONS</vt:lpstr>
      <vt:lpstr>02</vt:lpstr>
      <vt:lpstr>LES TESTS</vt:lpstr>
      <vt:lpstr>Présentation PowerPoint</vt:lpstr>
      <vt:lpstr>LE CODE HTML La div en trop</vt:lpstr>
      <vt:lpstr>LE CODE HTML Le formulaire est validé</vt:lpstr>
      <vt:lpstr>LE CODE CSS Le responsive</vt:lpstr>
      <vt:lpstr>LE CODE J.S La fermeture de la fenetre </vt:lpstr>
      <vt:lpstr>LE RESULTAT !</vt:lpstr>
      <vt:lpstr>CODE DU FORMULAIRE</vt:lpstr>
      <vt:lpstr>CODE DU FORMULAIRE</vt:lpstr>
      <vt:lpstr>CODE DU FORMULAIRE</vt:lpstr>
      <vt:lpstr>CODE DU FORMULAIRE</vt:lpstr>
      <vt:lpstr>CODE DU FORMULAIRE</vt:lpstr>
      <vt:lpstr>LE RESULTAT !</vt:lpstr>
      <vt:lpstr>Finalisation</vt:lpstr>
      <vt:lpstr> 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22</cp:revision>
  <dcterms:modified xsi:type="dcterms:W3CDTF">2022-12-19T18:45:52Z</dcterms:modified>
</cp:coreProperties>
</file>